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77" r:id="rId3"/>
    <p:sldId id="285" r:id="rId4"/>
    <p:sldId id="286" r:id="rId5"/>
    <p:sldId id="284" r:id="rId6"/>
    <p:sldId id="288" r:id="rId7"/>
    <p:sldId id="290" r:id="rId8"/>
    <p:sldId id="291" r:id="rId9"/>
    <p:sldId id="279" r:id="rId10"/>
    <p:sldId id="278" r:id="rId11"/>
    <p:sldId id="280" r:id="rId12"/>
    <p:sldId id="281" r:id="rId13"/>
    <p:sldId id="282" r:id="rId14"/>
    <p:sldId id="289" r:id="rId15"/>
    <p:sldId id="2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atconference.com/Sessions/Session/556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korz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tdes.com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Amazon AWS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Brian Korzynski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Push Notification Service</a:t>
            </a:r>
          </a:p>
          <a:p>
            <a:pPr lvl="1"/>
            <a:r>
              <a:rPr lang="en-US" dirty="0" smtClean="0"/>
              <a:t>Mobile devices</a:t>
            </a:r>
          </a:p>
          <a:p>
            <a:pPr lvl="1"/>
            <a:r>
              <a:rPr lang="en-US" dirty="0" smtClean="0"/>
              <a:t>Email</a:t>
            </a:r>
          </a:p>
          <a:p>
            <a:pPr lvl="1"/>
            <a:r>
              <a:rPr lang="en-US" dirty="0" smtClean="0"/>
              <a:t>Other Distributed Systems</a:t>
            </a:r>
          </a:p>
          <a:p>
            <a:r>
              <a:rPr lang="en-US" dirty="0" smtClean="0"/>
              <a:t>Pricing:</a:t>
            </a:r>
          </a:p>
          <a:p>
            <a:pPr lvl="1"/>
            <a:r>
              <a:rPr lang="en-US" dirty="0" smtClean="0"/>
              <a:t>Mobile - $.50 per million</a:t>
            </a:r>
          </a:p>
          <a:p>
            <a:pPr lvl="1"/>
            <a:r>
              <a:rPr lang="en-US" dirty="0" smtClean="0"/>
              <a:t>SMS - $.75 per 100</a:t>
            </a:r>
          </a:p>
          <a:p>
            <a:pPr lvl="1"/>
            <a:r>
              <a:rPr lang="en-US" dirty="0" smtClean="0"/>
              <a:t>Email - $2.00 per 100,000</a:t>
            </a:r>
          </a:p>
          <a:p>
            <a:pPr lvl="1"/>
            <a:r>
              <a:rPr lang="en-US" dirty="0" smtClean="0"/>
              <a:t>HTTP - $.60 per million</a:t>
            </a:r>
          </a:p>
          <a:p>
            <a:pPr lvl="1"/>
            <a:r>
              <a:rPr lang="en-US" dirty="0" smtClean="0"/>
              <a:t>SQS – free</a:t>
            </a:r>
          </a:p>
          <a:p>
            <a:r>
              <a:rPr lang="en-US" dirty="0"/>
              <a:t>My </a:t>
            </a:r>
            <a:r>
              <a:rPr lang="en-US" dirty="0" smtClean="0"/>
              <a:t>SNS is free since I utilize less than 100 SMS and  less than 1,000  emails per month</a:t>
            </a:r>
            <a:endParaRPr lang="en-US" dirty="0"/>
          </a:p>
          <a:p>
            <a:r>
              <a:rPr lang="en-US" dirty="0"/>
              <a:t>Demo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Outbound only email sending service</a:t>
            </a:r>
          </a:p>
          <a:p>
            <a:r>
              <a:rPr lang="en-US" dirty="0" smtClean="0"/>
              <a:t>Very useful when sending out massive amounts of emails</a:t>
            </a:r>
          </a:p>
          <a:p>
            <a:r>
              <a:rPr lang="en-US" dirty="0" smtClean="0"/>
              <a:t>Gets around spam filtering</a:t>
            </a:r>
          </a:p>
          <a:p>
            <a:r>
              <a:rPr lang="en-US" dirty="0" smtClean="0"/>
              <a:t>Tracks bounce backs</a:t>
            </a:r>
          </a:p>
          <a:p>
            <a:r>
              <a:rPr lang="en-US" dirty="0" smtClean="0"/>
              <a:t>Pricing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$.10 per thousand</a:t>
            </a:r>
          </a:p>
          <a:p>
            <a:pPr lvl="1"/>
            <a:r>
              <a:rPr lang="en-US" dirty="0" smtClean="0"/>
              <a:t>$.12 per GB of attachments</a:t>
            </a:r>
          </a:p>
          <a:p>
            <a:r>
              <a:rPr lang="en-US" dirty="0" smtClean="0"/>
              <a:t>My SES costs be $.22 a month since I am sending emails with several attachments</a:t>
            </a:r>
            <a:endParaRPr lang="en-US" dirty="0"/>
          </a:p>
          <a:p>
            <a:r>
              <a:rPr lang="en-US" dirty="0"/>
              <a:t>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8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VM’s</a:t>
            </a:r>
          </a:p>
          <a:p>
            <a:r>
              <a:rPr lang="en-US" dirty="0" smtClean="0"/>
              <a:t>You can do what ever you want, however you have to manage the IT side e.g. updates</a:t>
            </a:r>
          </a:p>
          <a:p>
            <a:r>
              <a:rPr lang="en-US" dirty="0">
                <a:hlinkClick r:id="rId2"/>
              </a:rPr>
              <a:t>Creating Scalable Solutions with Amazon Cloud </a:t>
            </a:r>
            <a:r>
              <a:rPr lang="en-US" dirty="0" smtClean="0">
                <a:hlinkClick r:id="rId2"/>
              </a:rPr>
              <a:t>Services</a:t>
            </a:r>
            <a:r>
              <a:rPr lang="en-US" dirty="0" smtClean="0"/>
              <a:t> – Ondrej Balas</a:t>
            </a:r>
          </a:p>
          <a:p>
            <a:pPr lvl="1"/>
            <a:r>
              <a:rPr lang="en-US" dirty="0" smtClean="0"/>
              <a:t>Wednesday August 12</a:t>
            </a:r>
            <a:r>
              <a:rPr lang="en-US" baseline="30000" dirty="0" smtClean="0"/>
              <a:t>th</a:t>
            </a:r>
            <a:endParaRPr lang="en-US" dirty="0"/>
          </a:p>
          <a:p>
            <a:pPr lvl="1"/>
            <a:r>
              <a:rPr lang="en-US" dirty="0" smtClean="0"/>
              <a:t>10:30 am</a:t>
            </a:r>
          </a:p>
          <a:p>
            <a:pPr lvl="1"/>
            <a:r>
              <a:rPr lang="en-US" dirty="0" smtClean="0"/>
              <a:t>Location C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138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Name your buckets, queues, topic etc. with only lower case letters</a:t>
            </a:r>
          </a:p>
          <a:p>
            <a:pPr lvl="1"/>
            <a:r>
              <a:rPr lang="en-US" dirty="0" smtClean="0"/>
              <a:t>This has caused problems for me in the past</a:t>
            </a:r>
          </a:p>
          <a:p>
            <a:r>
              <a:rPr lang="en-US" dirty="0" smtClean="0"/>
              <a:t>If you need to store large amounts of data within a queue to process then store the object in S3 and only add the bucket and object name (concatenated) to the queue</a:t>
            </a:r>
          </a:p>
          <a:p>
            <a:r>
              <a:rPr lang="en-US" dirty="0" smtClean="0"/>
              <a:t>When storing large amounts of serialized data (strings) in S3 I would recommend you compress them to save space and money</a:t>
            </a:r>
          </a:p>
          <a:p>
            <a:r>
              <a:rPr lang="en-US" dirty="0" smtClean="0"/>
              <a:t>Prefer services (i.e. SQS, S3, SNS, etc.) to VM’s</a:t>
            </a:r>
          </a:p>
          <a:p>
            <a:pPr lvl="1"/>
            <a:r>
              <a:rPr lang="en-US" dirty="0" smtClean="0"/>
              <a:t>This way they handle the updates and scaling</a:t>
            </a:r>
          </a:p>
          <a:p>
            <a:r>
              <a:rPr lang="en-US" dirty="0" smtClean="0"/>
              <a:t>When possible keep all of your services within the same region, as this cuts down on latency</a:t>
            </a:r>
          </a:p>
          <a:p>
            <a:r>
              <a:rPr lang="en-US" dirty="0" smtClean="0"/>
              <a:t>Don’t be afraid to </a:t>
            </a:r>
            <a:r>
              <a:rPr lang="en-US" dirty="0" err="1" smtClean="0"/>
              <a:t>experiement</a:t>
            </a:r>
            <a:r>
              <a:rPr lang="en-US" dirty="0" smtClean="0"/>
              <a:t> Amazon AWS is incredible cheap (especially compared to Azure) and most of the time you will fall into the free tier</a:t>
            </a:r>
          </a:p>
          <a:p>
            <a:pPr lvl="1"/>
            <a:r>
              <a:rPr lang="en-US" dirty="0" smtClean="0"/>
              <a:t>All of my Amazon costs me about $.50 per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59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http://www.github.com/korz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bkorzynski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04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42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1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Lead Developer at UseTech Design L.L.C. (UTD)</a:t>
            </a:r>
          </a:p>
          <a:p>
            <a:r>
              <a:rPr lang="en-US" dirty="0"/>
              <a:t>A consulting firm based in Troy, MI</a:t>
            </a:r>
          </a:p>
          <a:p>
            <a:r>
              <a:rPr lang="en-US" dirty="0">
                <a:hlinkClick r:id="rId2"/>
              </a:rPr>
              <a:t>http://www.utdes.com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Professional Developer for 6+ years</a:t>
            </a:r>
          </a:p>
          <a:p>
            <a:pPr lvl="1"/>
            <a:r>
              <a:rPr lang="en-US" dirty="0"/>
              <a:t>Windows Forms</a:t>
            </a:r>
          </a:p>
          <a:p>
            <a:pPr lvl="1"/>
            <a:r>
              <a:rPr lang="en-US" dirty="0"/>
              <a:t>Web</a:t>
            </a:r>
          </a:p>
          <a:p>
            <a:pPr lvl="1"/>
            <a:r>
              <a:rPr lang="en-US" dirty="0"/>
              <a:t>Mobile</a:t>
            </a:r>
          </a:p>
          <a:p>
            <a:pPr lvl="1"/>
            <a:r>
              <a:rPr lang="en-US" dirty="0"/>
              <a:t>SQL Optimization</a:t>
            </a:r>
          </a:p>
          <a:p>
            <a:pPr lvl="1"/>
            <a:r>
              <a:rPr lang="en-US" dirty="0"/>
              <a:t>Data Analysis</a:t>
            </a:r>
          </a:p>
          <a:p>
            <a:pPr lvl="1"/>
            <a:r>
              <a:rPr lang="en-US" dirty="0"/>
              <a:t>Mathematics</a:t>
            </a:r>
          </a:p>
          <a:p>
            <a:pPr lvl="1"/>
            <a:r>
              <a:rPr lang="en-US" dirty="0"/>
              <a:t>Big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Cloud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0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 General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Secure</a:t>
            </a:r>
          </a:p>
          <a:p>
            <a:r>
              <a:rPr lang="en-US" dirty="0" smtClean="0"/>
              <a:t>Durable</a:t>
            </a:r>
          </a:p>
          <a:p>
            <a:r>
              <a:rPr lang="en-US" dirty="0" smtClean="0"/>
              <a:t>Highly-Scalable</a:t>
            </a:r>
          </a:p>
          <a:p>
            <a:r>
              <a:rPr lang="en-US" dirty="0" smtClean="0"/>
              <a:t>Highly-Available</a:t>
            </a:r>
          </a:p>
          <a:p>
            <a:r>
              <a:rPr lang="en-US" dirty="0" smtClean="0"/>
              <a:t>Pay only for what you use</a:t>
            </a:r>
          </a:p>
          <a:p>
            <a:r>
              <a:rPr lang="en-US" dirty="0" smtClean="0"/>
              <a:t>No minimums or setup fees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42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Physical locations of the Amazon data centers</a:t>
            </a:r>
          </a:p>
          <a:p>
            <a:r>
              <a:rPr lang="en-US" dirty="0" smtClean="0"/>
              <a:t>Today I will be using the Oregon data center (us-west-2)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08751" y="2500241"/>
            <a:ext cx="2851297" cy="27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2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Begin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Console</a:t>
            </a:r>
          </a:p>
          <a:p>
            <a:r>
              <a:rPr lang="en-US" dirty="0" smtClean="0"/>
              <a:t>Identity &amp; Access Management (IAM)</a:t>
            </a:r>
          </a:p>
          <a:p>
            <a:pPr lvl="1"/>
            <a:r>
              <a:rPr lang="en-US" dirty="0" smtClean="0"/>
              <a:t>Gives the </a:t>
            </a:r>
            <a:r>
              <a:rPr lang="en-US" dirty="0" err="1" smtClean="0"/>
              <a:t>.Net</a:t>
            </a:r>
            <a:r>
              <a:rPr lang="en-US" dirty="0" smtClean="0"/>
              <a:t> SDK access to the services</a:t>
            </a:r>
          </a:p>
          <a:p>
            <a:r>
              <a:rPr lang="en-US" dirty="0" err="1" smtClean="0"/>
              <a:t>NuGet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Old Way – AWSSDK</a:t>
            </a:r>
          </a:p>
          <a:p>
            <a:pPr lvl="1"/>
            <a:r>
              <a:rPr lang="en-US" dirty="0" smtClean="0"/>
              <a:t>New Way – </a:t>
            </a:r>
            <a:r>
              <a:rPr lang="en-US" dirty="0" err="1" smtClean="0"/>
              <a:t>AWSSDK.Core</a:t>
            </a:r>
            <a:r>
              <a:rPr lang="en-US" dirty="0" smtClean="0"/>
              <a:t> +</a:t>
            </a:r>
          </a:p>
          <a:p>
            <a:pPr lvl="2"/>
            <a:r>
              <a:rPr lang="en-US" dirty="0" smtClean="0"/>
              <a:t>AWSSDK.S3</a:t>
            </a:r>
          </a:p>
          <a:p>
            <a:pPr lvl="2"/>
            <a:r>
              <a:rPr lang="en-US" dirty="0" smtClean="0"/>
              <a:t>AWSSDK.SQS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7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and blob storage</a:t>
            </a:r>
          </a:p>
          <a:p>
            <a:r>
              <a:rPr lang="en-US" dirty="0" smtClean="0"/>
              <a:t>Key Value store of any object type</a:t>
            </a:r>
          </a:p>
          <a:p>
            <a:r>
              <a:rPr lang="en-US" dirty="0" smtClean="0"/>
              <a:t>Uses containers called Buckets, think of these as folders within a file system</a:t>
            </a:r>
          </a:p>
          <a:p>
            <a:pPr lvl="1"/>
            <a:r>
              <a:rPr lang="en-US" dirty="0" smtClean="0"/>
              <a:t>However you cannot nest buckets</a:t>
            </a:r>
          </a:p>
          <a:p>
            <a:r>
              <a:rPr lang="en-US" dirty="0" smtClean="0"/>
              <a:t>Costs about $.03 per GB of data stored + $.005 per 1,000 requests </a:t>
            </a:r>
          </a:p>
          <a:p>
            <a:r>
              <a:rPr lang="en-US" dirty="0" smtClean="0"/>
              <a:t>My S3 with 100,000+ documents runs me about $.10 a month</a:t>
            </a:r>
          </a:p>
          <a:p>
            <a:r>
              <a:rPr lang="en-US" dirty="0" smtClean="0"/>
              <a:t>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6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Queueing service</a:t>
            </a:r>
          </a:p>
          <a:p>
            <a:r>
              <a:rPr lang="en-US" dirty="0" smtClean="0"/>
              <a:t>Supports simple and more advanced queueing strategies (e.g. topics)</a:t>
            </a:r>
          </a:p>
          <a:p>
            <a:r>
              <a:rPr lang="en-US" dirty="0" smtClean="0"/>
              <a:t>Messages must be serialized to a string</a:t>
            </a:r>
          </a:p>
          <a:p>
            <a:r>
              <a:rPr lang="en-US" dirty="0" smtClean="0"/>
              <a:t>Max message size = 256kb</a:t>
            </a:r>
          </a:p>
          <a:p>
            <a:r>
              <a:rPr lang="en-US" dirty="0"/>
              <a:t>Max number of messages = how ever big your wallet is</a:t>
            </a:r>
          </a:p>
          <a:p>
            <a:r>
              <a:rPr lang="en-US" dirty="0"/>
              <a:t>Costs about $.</a:t>
            </a:r>
            <a:r>
              <a:rPr lang="en-US" dirty="0" smtClean="0"/>
              <a:t>09 </a:t>
            </a:r>
            <a:r>
              <a:rPr lang="en-US" dirty="0"/>
              <a:t>per GB </a:t>
            </a:r>
            <a:r>
              <a:rPr lang="en-US" dirty="0" smtClean="0"/>
              <a:t>(after the first GB which is free) for outbound and all inbound is free</a:t>
            </a:r>
          </a:p>
          <a:p>
            <a:r>
              <a:rPr lang="en-US" dirty="0" smtClean="0"/>
              <a:t>My SQS </a:t>
            </a:r>
            <a:r>
              <a:rPr lang="en-US" dirty="0"/>
              <a:t>with </a:t>
            </a:r>
            <a:r>
              <a:rPr lang="en-US" dirty="0" smtClean="0"/>
              <a:t>around 30,000 messages at a time runs </a:t>
            </a:r>
            <a:r>
              <a:rPr lang="en-US" dirty="0"/>
              <a:t>me about </a:t>
            </a:r>
            <a:r>
              <a:rPr lang="en-US" dirty="0" smtClean="0"/>
              <a:t>$.05 </a:t>
            </a:r>
            <a:r>
              <a:rPr lang="en-US" dirty="0"/>
              <a:t>a month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6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0</TotalTime>
  <Words>570</Words>
  <Application>Microsoft Office PowerPoint</Application>
  <PresentationFormat>Widescreen</PresentationFormat>
  <Paragraphs>94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Cambria</vt:lpstr>
      <vt:lpstr>Red Line Business 16x9</vt:lpstr>
      <vt:lpstr>Introduction to Amazon AWS</vt:lpstr>
      <vt:lpstr>PowerPoint Presentation</vt:lpstr>
      <vt:lpstr>PowerPoint Presentation</vt:lpstr>
      <vt:lpstr>About Me</vt:lpstr>
      <vt:lpstr>Cloud in General</vt:lpstr>
      <vt:lpstr>Regions</vt:lpstr>
      <vt:lpstr>Before We Begin</vt:lpstr>
      <vt:lpstr>S3</vt:lpstr>
      <vt:lpstr>SQS</vt:lpstr>
      <vt:lpstr>SNS</vt:lpstr>
      <vt:lpstr>SES</vt:lpstr>
      <vt:lpstr>EC2</vt:lpstr>
      <vt:lpstr>Pro Tips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2015-08-04T20:08:37Z</dcterms:created>
  <dcterms:modified xsi:type="dcterms:W3CDTF">2015-08-10T23:09:44Z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